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57" r:id="rId3"/>
    <p:sldId id="258" r:id="rId4"/>
    <p:sldId id="272" r:id="rId5"/>
    <p:sldId id="259" r:id="rId6"/>
    <p:sldId id="273" r:id="rId7"/>
    <p:sldId id="265" r:id="rId8"/>
    <p:sldId id="271" r:id="rId9"/>
    <p:sldId id="262" r:id="rId10"/>
    <p:sldId id="274" r:id="rId11"/>
    <p:sldId id="275" r:id="rId12"/>
    <p:sldId id="266" r:id="rId13"/>
    <p:sldId id="263" r:id="rId14"/>
    <p:sldId id="276" r:id="rId15"/>
    <p:sldId id="277" r:id="rId16"/>
    <p:sldId id="267" r:id="rId17"/>
    <p:sldId id="268" r:id="rId18"/>
    <p:sldId id="269" r:id="rId19"/>
    <p:sldId id="270" r:id="rId20"/>
    <p:sldId id="278" r:id="rId21"/>
    <p:sldId id="279" r:id="rId22"/>
    <p:sldId id="280" r:id="rId23"/>
    <p:sldId id="260" r:id="rId24"/>
    <p:sldId id="282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400" dirty="0" smtClean="0">
                <a:solidFill>
                  <a:schemeClr val="tx2"/>
                </a:solidFill>
              </a:rPr>
              <a:t>Среди всех опрошенных</a:t>
            </a:r>
            <a:endParaRPr lang="ru-RU" sz="2400" dirty="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</c:v>
                </c:pt>
                <c:pt idx="1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10 классы</c:v>
                </c:pt>
                <c:pt idx="6">
                  <c:v>11 классы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20</c:v>
                </c:pt>
                <c:pt idx="3">
                  <c:v>15</c:v>
                </c:pt>
                <c:pt idx="4">
                  <c:v>30</c:v>
                </c:pt>
                <c:pt idx="5">
                  <c:v>20</c:v>
                </c:pt>
                <c:pt idx="6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10 классы</c:v>
                </c:pt>
                <c:pt idx="6">
                  <c:v>11 классы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</c:v>
                </c:pt>
                <c:pt idx="1">
                  <c:v>36</c:v>
                </c:pt>
                <c:pt idx="2">
                  <c:v>32</c:v>
                </c:pt>
                <c:pt idx="3">
                  <c:v>34</c:v>
                </c:pt>
                <c:pt idx="4">
                  <c:v>32</c:v>
                </c:pt>
                <c:pt idx="5">
                  <c:v>22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536960"/>
        <c:axId val="22538496"/>
        <c:axId val="21790208"/>
      </c:bar3DChart>
      <c:catAx>
        <c:axId val="225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2538496"/>
        <c:crosses val="autoZero"/>
        <c:auto val="1"/>
        <c:lblAlgn val="ctr"/>
        <c:lblOffset val="100"/>
        <c:noMultiLvlLbl val="0"/>
      </c:catAx>
      <c:valAx>
        <c:axId val="2253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36960"/>
        <c:crosses val="autoZero"/>
        <c:crossBetween val="between"/>
      </c:valAx>
      <c:serAx>
        <c:axId val="2179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53849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 Контакте</c:v>
                </c:pt>
                <c:pt idx="1">
                  <c:v>Mail.ru</c:v>
                </c:pt>
                <c:pt idx="2">
                  <c:v>Одноклассники</c:v>
                </c:pt>
                <c:pt idx="3">
                  <c:v>Дневник.ру</c:v>
                </c:pt>
                <c:pt idx="4">
                  <c:v>Другие</c:v>
                </c:pt>
                <c:pt idx="5">
                  <c:v>Не использую интернет для общения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252</c:v>
                </c:pt>
                <c:pt idx="1">
                  <c:v>198</c:v>
                </c:pt>
                <c:pt idx="2">
                  <c:v>134</c:v>
                </c:pt>
                <c:pt idx="3">
                  <c:v>36</c:v>
                </c:pt>
                <c:pt idx="4">
                  <c:v>46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76000"/>
        <c:axId val="22977536"/>
      </c:barChart>
      <c:catAx>
        <c:axId val="22976000"/>
        <c:scaling>
          <c:orientation val="minMax"/>
        </c:scaling>
        <c:delete val="0"/>
        <c:axPos val="l"/>
        <c:majorTickMark val="out"/>
        <c:minorTickMark val="none"/>
        <c:tickLblPos val="nextTo"/>
        <c:crossAx val="22977536"/>
        <c:crosses val="autoZero"/>
        <c:auto val="1"/>
        <c:lblAlgn val="ctr"/>
        <c:lblOffset val="100"/>
        <c:noMultiLvlLbl val="0"/>
      </c:catAx>
      <c:valAx>
        <c:axId val="22977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9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3.0831228624714786E-2"/>
          <c:w val="0.9219507630990571"/>
          <c:h val="0.58370318095839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Поисковые системы Яндекс, Рамблер и т.д.</c:v>
                </c:pt>
                <c:pt idx="1">
                  <c:v>Википедию</c:v>
                </c:pt>
                <c:pt idx="2">
                  <c:v>Специальные образовательные сайты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285</c:v>
                </c:pt>
                <c:pt idx="1">
                  <c:v>126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14784"/>
        <c:axId val="23020672"/>
        <c:axId val="0"/>
      </c:bar3DChart>
      <c:catAx>
        <c:axId val="2301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3020672"/>
        <c:crosses val="autoZero"/>
        <c:auto val="1"/>
        <c:lblAlgn val="ctr"/>
        <c:lblOffset val="100"/>
        <c:noMultiLvlLbl val="0"/>
      </c:catAx>
      <c:valAx>
        <c:axId val="2302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A391-1B7A-45C2-B166-3B50F0518D8E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E929F-CBC1-4F26-8A3C-00C005DAB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29F-CBC1-4F26-8A3C-00C005DABA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7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opisi.ru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mnasrutd@ksu.ru" TargetMode="External"/><Relationship Id="rId4" Type="http://schemas.openxmlformats.org/officeDocument/2006/relationships/hyperlink" Target="http://www.edu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Ребенок в мире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Кто владеет информацией, тот владеет миром?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5701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Определить насколько знакомы с  образовательными сетями ученики нашей школы и какие сети наиболее популярны среди них?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054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smtClean="0"/>
              <a:t>Подготовить </a:t>
            </a:r>
            <a:r>
              <a:rPr lang="ru-RU" dirty="0"/>
              <a:t>анкеты для опроса.</a:t>
            </a:r>
          </a:p>
          <a:p>
            <a:r>
              <a:rPr lang="ru-RU" dirty="0"/>
              <a:t>2. </a:t>
            </a:r>
            <a:r>
              <a:rPr lang="ru-RU" dirty="0" smtClean="0"/>
              <a:t>Провести </a:t>
            </a:r>
            <a:r>
              <a:rPr lang="ru-RU" dirty="0"/>
              <a:t>анкетирование среди учащихся школы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32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52865"/>
              </p:ext>
            </p:extLst>
          </p:nvPr>
        </p:nvGraphicFramePr>
        <p:xfrm>
          <a:off x="611560" y="1628800"/>
          <a:ext cx="785921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3"/>
                <a:gridCol w="936104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Знакомы ли вы  с образовательными сетями, созданными для учителей, учеников и их родителей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2. Для общения в сети чаще</a:t>
                      </a:r>
                      <a:r>
                        <a:rPr lang="ru-RU" baseline="0" dirty="0" smtClean="0"/>
                        <a:t> всего я использую: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Контакте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Mail.ru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Дневник.ру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( указать какие)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3. Для поиска необходимой</a:t>
                      </a:r>
                      <a:r>
                        <a:rPr lang="ru-RU" baseline="0" dirty="0" smtClean="0"/>
                        <a:t> информации я использую: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Поисковые системы Яндекс, Рамблер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Википедию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Специальные образовательные сайты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43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«Статистика»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5859064" cy="44713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25899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Обработать и представить результаты исследования в виде диаграмм , таблиц и графиков.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1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smtClean="0"/>
              <a:t>Обработать </a:t>
            </a:r>
            <a:r>
              <a:rPr lang="ru-RU" dirty="0"/>
              <a:t>результаты анкетирования.</a:t>
            </a:r>
          </a:p>
          <a:p>
            <a:r>
              <a:rPr lang="ru-RU" dirty="0"/>
              <a:t>2. </a:t>
            </a:r>
            <a:r>
              <a:rPr lang="ru-RU" dirty="0" smtClean="0"/>
              <a:t>Представить </a:t>
            </a:r>
            <a:r>
              <a:rPr lang="ru-RU" dirty="0"/>
              <a:t>результаты в виде диаграмм, графиков и таблиц.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97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Знакомы ли вы  с образовательными сетями, созданными для учителей, учеников и их </a:t>
            </a:r>
            <a:r>
              <a:rPr lang="ru-RU" sz="3100" dirty="0" smtClean="0"/>
              <a:t>родителей?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20344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829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По классам</a:t>
            </a: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48888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3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Для общения в сети чаще всего я использую: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642758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6371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/>
              <a:t>поиска необходимой информации я использую: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236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843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выполнена группой учащихся 6 «б»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8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«Мы в сети»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608744" cy="44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55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сколько времени ученики нашей школы проводят в сети и как научиться его контролировать?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215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Подготовить анкеты для опроса.</a:t>
            </a:r>
          </a:p>
          <a:p>
            <a:r>
              <a:rPr lang="ru-RU" dirty="0"/>
              <a:t>2. Провести анкетирование среди учащихся школы.</a:t>
            </a:r>
          </a:p>
          <a:p>
            <a:r>
              <a:rPr lang="ru-RU" dirty="0"/>
              <a:t>3. Подготовить газету для учащихся «Мы в сети» о вреде и пользе умной машины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69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«Мы в сети»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82915"/>
              </p:ext>
            </p:extLst>
          </p:nvPr>
        </p:nvGraphicFramePr>
        <p:xfrm>
          <a:off x="827584" y="404664"/>
          <a:ext cx="748240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204"/>
                <a:gridCol w="3741204"/>
              </a:tblGrid>
              <a:tr h="7699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Сколько времени  в день вы проводите за компьютером?</a:t>
                      </a:r>
                    </a:p>
                    <a:p>
                      <a:endParaRPr lang="ru-RU" sz="1400" dirty="0"/>
                    </a:p>
                  </a:txBody>
                  <a:tcPr marL="83817" marR="838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менее 1 часа</a:t>
                      </a:r>
                    </a:p>
                    <a:p>
                      <a:r>
                        <a:rPr lang="ru-RU" sz="1400" dirty="0" smtClean="0"/>
                        <a:t>б) от  1 -3 часов</a:t>
                      </a:r>
                    </a:p>
                    <a:p>
                      <a:r>
                        <a:rPr lang="ru-RU" sz="1400" dirty="0" smtClean="0"/>
                        <a:t>в)  более 3 часов (сколько)</a:t>
                      </a:r>
                    </a:p>
                    <a:p>
                      <a:endParaRPr lang="ru-RU" sz="1400" dirty="0"/>
                    </a:p>
                  </a:txBody>
                  <a:tcPr marL="83817" marR="83817"/>
                </a:tc>
              </a:tr>
              <a:tr h="666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что уходит это время?</a:t>
                      </a:r>
                    </a:p>
                    <a:p>
                      <a:endParaRPr lang="ru-RU" sz="1400" dirty="0"/>
                    </a:p>
                  </a:txBody>
                  <a:tcPr marL="83817" marR="838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игры</a:t>
                      </a:r>
                    </a:p>
                    <a:p>
                      <a:r>
                        <a:rPr lang="ru-RU" sz="1400" dirty="0" smtClean="0"/>
                        <a:t>б) обучение</a:t>
                      </a:r>
                    </a:p>
                    <a:p>
                      <a:r>
                        <a:rPr lang="ru-RU" sz="1400" dirty="0" smtClean="0"/>
                        <a:t>в) общение</a:t>
                      </a:r>
                    </a:p>
                    <a:p>
                      <a:endParaRPr lang="ru-RU" sz="1400" dirty="0"/>
                    </a:p>
                  </a:txBody>
                  <a:tcPr marL="83817" marR="83817"/>
                </a:tc>
              </a:tr>
              <a:tr h="8518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ваш взгляд  что развивает компьютер?</a:t>
                      </a:r>
                    </a:p>
                    <a:p>
                      <a:endParaRPr lang="ru-RU" sz="1400" dirty="0"/>
                    </a:p>
                  </a:txBody>
                  <a:tcPr marL="83817" marR="838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мышление</a:t>
                      </a:r>
                    </a:p>
                    <a:p>
                      <a:r>
                        <a:rPr lang="ru-RU" sz="1400" dirty="0" smtClean="0"/>
                        <a:t>б) память</a:t>
                      </a:r>
                    </a:p>
                    <a:p>
                      <a:r>
                        <a:rPr lang="ru-RU" sz="1400" dirty="0" smtClean="0"/>
                        <a:t>в) внимание</a:t>
                      </a:r>
                    </a:p>
                    <a:p>
                      <a:r>
                        <a:rPr lang="ru-RU" sz="1400" dirty="0" smtClean="0"/>
                        <a:t>г)  навыки общения</a:t>
                      </a:r>
                    </a:p>
                  </a:txBody>
                  <a:tcPr marL="83817" marR="83817"/>
                </a:tc>
              </a:tr>
              <a:tr h="748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Есть ли у вас друзья в сети?</a:t>
                      </a:r>
                    </a:p>
                    <a:p>
                      <a:endParaRPr lang="ru-RU" sz="1400" dirty="0" smtClean="0"/>
                    </a:p>
                  </a:txBody>
                  <a:tcPr marL="83817" marR="838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нет</a:t>
                      </a:r>
                    </a:p>
                    <a:p>
                      <a:r>
                        <a:rPr lang="ru-RU" sz="1400" dirty="0" smtClean="0"/>
                        <a:t>б) есть, но мало</a:t>
                      </a:r>
                    </a:p>
                    <a:p>
                      <a:r>
                        <a:rPr lang="ru-RU" sz="1400" dirty="0" smtClean="0"/>
                        <a:t>в) много друзей</a:t>
                      </a:r>
                    </a:p>
                    <a:p>
                      <a:endParaRPr lang="ru-RU" sz="1400" dirty="0" smtClean="0"/>
                    </a:p>
                  </a:txBody>
                  <a:tcPr marL="83817" marR="83817"/>
                </a:tc>
              </a:tr>
              <a:tr h="10228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Какие последствия  по вашему мнению влечет  бесконтрольное пребывание за компьютером?</a:t>
                      </a:r>
                    </a:p>
                    <a:p>
                      <a:endParaRPr lang="ru-RU" sz="1400" dirty="0" smtClean="0"/>
                    </a:p>
                  </a:txBody>
                  <a:tcPr marL="83817" marR="8381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а) компьютерная  зависимость</a:t>
                      </a:r>
                    </a:p>
                    <a:p>
                      <a:r>
                        <a:rPr lang="ru-RU" sz="1400" dirty="0" smtClean="0"/>
                        <a:t>б) психическое напряжение</a:t>
                      </a:r>
                    </a:p>
                    <a:p>
                      <a:r>
                        <a:rPr lang="ru-RU" sz="1400" dirty="0" smtClean="0"/>
                        <a:t>в) ухудшение зрения</a:t>
                      </a:r>
                    </a:p>
                    <a:p>
                      <a:r>
                        <a:rPr lang="ru-RU" sz="1400" dirty="0" smtClean="0"/>
                        <a:t>г) бесполезная потеря времени</a:t>
                      </a:r>
                    </a:p>
                    <a:p>
                      <a:endParaRPr lang="ru-RU" sz="1400" dirty="0" smtClean="0"/>
                    </a:p>
                  </a:txBody>
                  <a:tcPr marL="83817" marR="838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4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Работая над проектом мы научились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Представлять результаты исследования в виде диаграмм, таблиц, презентаций, </a:t>
            </a:r>
            <a:r>
              <a:rPr lang="ru-RU" dirty="0" smtClean="0"/>
              <a:t>буклетов, публикаций. </a:t>
            </a:r>
            <a:endParaRPr lang="ru-RU" dirty="0"/>
          </a:p>
          <a:p>
            <a:endParaRPr lang="ru-RU" dirty="0"/>
          </a:p>
          <a:p>
            <a:r>
              <a:rPr lang="ru-RU" dirty="0"/>
              <a:t>2. Создать личную страницу на </a:t>
            </a:r>
            <a:r>
              <a:rPr lang="ru-RU" dirty="0" err="1"/>
              <a:t>Дневник.ру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3. Хранить и обмениваться документами, фото, аудио, видео в социальных и образовательных сетях. </a:t>
            </a:r>
          </a:p>
          <a:p>
            <a:endParaRPr lang="ru-RU" dirty="0"/>
          </a:p>
          <a:p>
            <a:r>
              <a:rPr lang="ru-RU" dirty="0"/>
              <a:t>4. Общаться в социальных сетях, созданных для учителей, учеников и их родителей с учётом их возрастных и индивидуальных особенностей. </a:t>
            </a:r>
          </a:p>
          <a:p>
            <a:endParaRPr lang="ru-RU" dirty="0"/>
          </a:p>
          <a:p>
            <a:r>
              <a:rPr lang="ru-RU" dirty="0"/>
              <a:t>5. Организовывать свои тематические группы и сообщества для общения по интересам.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982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629472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304380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этом учебном году в нашей школе стали применять электронные дневники и как оказалось это не просто информация об успеваемости для учеников и родителей, а целая сеть созданная для общения учителей, учеников школы и их родителей. Возникли  вопросы: </a:t>
            </a:r>
          </a:p>
          <a:p>
            <a:r>
              <a:rPr lang="ru-RU" dirty="0"/>
              <a:t> </a:t>
            </a:r>
            <a:r>
              <a:rPr lang="ru-RU" i="1" dirty="0"/>
              <a:t>Что такое образовательная сеть? Какие образовательные сети наиболее популярны среди школьников и их родителей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Сколько времени мы проводим за компьютером и как использовать его рационально?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06756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«Поиск»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359623" cy="46753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60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 что такое образовательная сеть?</a:t>
            </a:r>
          </a:p>
          <a:p>
            <a:r>
              <a:rPr lang="ru-RU" dirty="0" smtClean="0"/>
              <a:t>Определить  знакомы ли с </a:t>
            </a:r>
            <a:r>
              <a:rPr lang="ru-RU" dirty="0"/>
              <a:t>ними ученики нашей </a:t>
            </a:r>
            <a:r>
              <a:rPr lang="ru-RU" dirty="0" smtClean="0"/>
              <a:t>школы.</a:t>
            </a:r>
          </a:p>
          <a:p>
            <a:r>
              <a:rPr lang="ru-RU" dirty="0" smtClean="0"/>
              <a:t>Установить какие образовательные  и социальные сети наиболее популярны.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499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Определить какие  образовательные сети существуют?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Какие возможности они предоставляют?  </a:t>
            </a:r>
            <a:endParaRPr lang="ru-RU" dirty="0" smtClean="0"/>
          </a:p>
          <a:p>
            <a:r>
              <a:rPr lang="ru-RU" dirty="0" smtClean="0"/>
              <a:t>Составить </a:t>
            </a:r>
            <a:r>
              <a:rPr lang="ru-RU" dirty="0"/>
              <a:t>список ссылок этих образовательных  сайтов с их кратким описанием .</a:t>
            </a:r>
          </a:p>
          <a:p>
            <a:r>
              <a:rPr lang="ru-RU" dirty="0" smtClean="0"/>
              <a:t>Представить </a:t>
            </a:r>
            <a:r>
              <a:rPr lang="ru-RU" dirty="0"/>
              <a:t>результаты поиска в виде буклета для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18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Полезные </a:t>
            </a: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Открытый класс </a:t>
            </a: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www.openclass.ru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Социальная </a:t>
            </a:r>
            <a:r>
              <a:rPr lang="ru-RU" dirty="0"/>
              <a:t>сеть для образования — </a:t>
            </a:r>
            <a:r>
              <a:rPr lang="en-US" dirty="0" smtClean="0">
                <a:hlinkClick r:id="rId3"/>
              </a:rPr>
              <a:t>www.</a:t>
            </a:r>
            <a:r>
              <a:rPr lang="ru-RU" dirty="0" smtClean="0">
                <a:hlinkClick r:id="rId3"/>
              </a:rPr>
              <a:t>Letopisi.ru</a:t>
            </a:r>
            <a:endParaRPr lang="ru-RU" dirty="0" smtClean="0"/>
          </a:p>
          <a:p>
            <a:r>
              <a:rPr lang="ru-RU" dirty="0"/>
              <a:t>Российское образование. Федеральный образовательный </a:t>
            </a:r>
            <a:r>
              <a:rPr lang="ru-RU" dirty="0" smtClean="0"/>
              <a:t>портал </a:t>
            </a:r>
            <a:r>
              <a:rPr lang="en-US" dirty="0" smtClean="0">
                <a:hlinkClick r:id="rId4"/>
              </a:rPr>
              <a:t>www.edu.ru</a:t>
            </a:r>
            <a:endParaRPr lang="en-US" dirty="0"/>
          </a:p>
          <a:p>
            <a:r>
              <a:rPr lang="en-US" dirty="0" smtClean="0"/>
              <a:t>dnevnik.ru</a:t>
            </a:r>
            <a:r>
              <a:rPr lang="ru-RU" dirty="0" smtClean="0"/>
              <a:t> </a:t>
            </a:r>
            <a:r>
              <a:rPr lang="ru-RU" dirty="0"/>
              <a:t>- школьная социальная </a:t>
            </a:r>
            <a:r>
              <a:rPr lang="ru-RU" dirty="0" smtClean="0"/>
              <a:t>сеть</a:t>
            </a:r>
            <a:endParaRPr lang="en-US" dirty="0" smtClean="0"/>
          </a:p>
          <a:p>
            <a:r>
              <a:rPr lang="ru-RU" dirty="0" smtClean="0"/>
              <a:t>Социально-образовательная </a:t>
            </a:r>
            <a:r>
              <a:rPr lang="ru-RU" dirty="0"/>
              <a:t>сеть Казанского университета </a:t>
            </a:r>
            <a:r>
              <a:rPr lang="ru-RU" dirty="0" smtClean="0"/>
              <a:t>Буду </a:t>
            </a:r>
            <a:r>
              <a:rPr lang="ru-RU" dirty="0"/>
              <a:t>студентом</a:t>
            </a:r>
            <a:r>
              <a:rPr lang="ru-RU" dirty="0" smtClean="0"/>
              <a:t>! </a:t>
            </a:r>
            <a:r>
              <a:rPr lang="ru-RU" dirty="0"/>
              <a:t>для школьников </a:t>
            </a:r>
            <a:r>
              <a:rPr lang="en-US" dirty="0" smtClean="0">
                <a:hlinkClick r:id="rId5"/>
              </a:rPr>
              <a:t>mnasrutd@ksu.ru</a:t>
            </a:r>
            <a:endParaRPr lang="en-US" dirty="0" smtClean="0"/>
          </a:p>
          <a:p>
            <a:r>
              <a:rPr lang="ru-RU" dirty="0"/>
              <a:t>www.moiuroki.ua - Первая социальная сеть для школьников Украины и </a:t>
            </a:r>
            <a:r>
              <a:rPr lang="ru-RU" dirty="0" smtClean="0"/>
              <a:t>России</a:t>
            </a:r>
            <a:endParaRPr lang="en-US" dirty="0" smtClean="0"/>
          </a:p>
          <a:p>
            <a:r>
              <a:rPr lang="ru-RU" dirty="0"/>
              <a:t>Campus.ru. Сеть для школьников, студентов и </a:t>
            </a:r>
            <a:r>
              <a:rPr lang="ru-RU" dirty="0" smtClean="0"/>
              <a:t>учителей</a:t>
            </a:r>
            <a:endParaRPr lang="en-US" dirty="0" smtClean="0"/>
          </a:p>
          <a:p>
            <a:r>
              <a:rPr lang="en-US" dirty="0" smtClean="0"/>
              <a:t>school.edu </a:t>
            </a:r>
            <a:r>
              <a:rPr lang="en-US" dirty="0"/>
              <a:t>- "</a:t>
            </a:r>
            <a:r>
              <a:rPr lang="ru-RU" dirty="0"/>
              <a:t>Российский общеобразовательный портал</a:t>
            </a:r>
            <a:r>
              <a:rPr lang="ru-RU" dirty="0" smtClean="0"/>
              <a:t>".</a:t>
            </a:r>
            <a:endParaRPr lang="en-US" dirty="0" smtClean="0"/>
          </a:p>
          <a:p>
            <a:r>
              <a:rPr lang="ru-RU" dirty="0"/>
              <a:t>ege.edu - "Портал информационной поддержки Единого Государственного </a:t>
            </a:r>
            <a:r>
              <a:rPr lang="ru-RU" dirty="0" smtClean="0"/>
              <a:t>экзамена“</a:t>
            </a:r>
            <a:endParaRPr lang="en-US" dirty="0" smtClean="0"/>
          </a:p>
          <a:p>
            <a:r>
              <a:rPr lang="en-US" dirty="0" err="1"/>
              <a:t>allbest</a:t>
            </a:r>
            <a:r>
              <a:rPr lang="en-US" dirty="0"/>
              <a:t> -   "</a:t>
            </a:r>
            <a:r>
              <a:rPr lang="ru-RU" dirty="0"/>
              <a:t>Союз образовательных сайтов"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75" y="476672"/>
            <a:ext cx="1428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14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fipi</a:t>
            </a:r>
            <a:r>
              <a:rPr lang="ru-RU" dirty="0" smtClean="0"/>
              <a:t>  ФИПИ - федеральный институт педагогических измерений. </a:t>
            </a:r>
            <a:endParaRPr lang="en-US" dirty="0" smtClean="0"/>
          </a:p>
          <a:p>
            <a:r>
              <a:rPr lang="en-US" dirty="0" err="1" smtClean="0"/>
              <a:t>edunews</a:t>
            </a:r>
            <a:r>
              <a:rPr lang="en-US" dirty="0" smtClean="0"/>
              <a:t> - "</a:t>
            </a:r>
            <a:r>
              <a:rPr lang="ru-RU" dirty="0" smtClean="0"/>
              <a:t>Все для поступающих" </a:t>
            </a:r>
            <a:endParaRPr lang="en-US" dirty="0" smtClean="0"/>
          </a:p>
          <a:p>
            <a:r>
              <a:rPr lang="ru-RU" dirty="0" smtClean="0"/>
              <a:t> window.edu.ru - Единое окно доступа к образовательным ресурсам</a:t>
            </a:r>
            <a:endParaRPr lang="en-US" dirty="0" smtClean="0"/>
          </a:p>
          <a:p>
            <a:r>
              <a:rPr lang="ru-RU" dirty="0" smtClean="0"/>
              <a:t> Портал "ВСЕОБУЧ" - справочно-информационный образовательный сайт по всем видам образовательных учреждений Москвы и регионов России.</a:t>
            </a:r>
            <a:endParaRPr lang="en-US" dirty="0" smtClean="0"/>
          </a:p>
          <a:p>
            <a:r>
              <a:rPr lang="en-US" dirty="0" smtClean="0"/>
              <a:t>newseducation.ru - "</a:t>
            </a:r>
            <a:r>
              <a:rPr lang="ru-RU" dirty="0" smtClean="0"/>
              <a:t>Большая перемена" </a:t>
            </a:r>
            <a:endParaRPr lang="en-US" dirty="0" smtClean="0"/>
          </a:p>
          <a:p>
            <a:r>
              <a:rPr lang="ru-RU" dirty="0" smtClean="0"/>
              <a:t>rusedu.net - Сайт «Сетевого образовательного сообщества </a:t>
            </a:r>
            <a:r>
              <a:rPr lang="ru-RU" dirty="0" err="1" smtClean="0"/>
              <a:t>RusEdu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planetashkol.ru - социальная сеть для учителей и школьников</a:t>
            </a:r>
            <a:endParaRPr lang="en-US" dirty="0" smtClean="0"/>
          </a:p>
          <a:p>
            <a:r>
              <a:rPr lang="ru-RU" dirty="0" smtClean="0"/>
              <a:t>Мир </a:t>
            </a:r>
            <a:r>
              <a:rPr lang="ru-RU" dirty="0" err="1" smtClean="0"/>
              <a:t>Бибигона</a:t>
            </a:r>
            <a:r>
              <a:rPr lang="en-US" dirty="0" smtClean="0"/>
              <a:t> </a:t>
            </a:r>
            <a:r>
              <a:rPr lang="ru-RU" dirty="0" smtClean="0"/>
              <a:t>Детская социальная сеть</a:t>
            </a:r>
            <a:endParaRPr lang="en-US" dirty="0" smtClean="0"/>
          </a:p>
          <a:p>
            <a:r>
              <a:rPr lang="ru-RU" dirty="0" err="1" smtClean="0"/>
              <a:t>Твиди</a:t>
            </a:r>
            <a:r>
              <a:rPr lang="en-US" dirty="0" smtClean="0"/>
              <a:t> </a:t>
            </a:r>
            <a:r>
              <a:rPr lang="ru-RU" dirty="0"/>
              <a:t>уникальная среда для развития ребёнка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err="1" smtClean="0"/>
              <a:t>ClassNet</a:t>
            </a:r>
            <a:r>
              <a:rPr lang="en-US" dirty="0" smtClean="0"/>
              <a:t>  </a:t>
            </a:r>
            <a:r>
              <a:rPr lang="ru-RU" dirty="0"/>
              <a:t>Социальная сеть для российских школьников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9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«Корреспондент»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976664" cy="45613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22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396</TotalTime>
  <Words>766</Words>
  <Application>Microsoft Office PowerPoint</Application>
  <PresentationFormat>Экран (4:3)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Ребенок в мире информации</vt:lpstr>
      <vt:lpstr>Работа выполнена группой учащихся 6 «б» класса</vt:lpstr>
      <vt:lpstr>Проблема</vt:lpstr>
      <vt:lpstr>Группа «Поиск»</vt:lpstr>
      <vt:lpstr>Цели исследования</vt:lpstr>
      <vt:lpstr>Алгоритм работы</vt:lpstr>
      <vt:lpstr>Полезные ссылки</vt:lpstr>
      <vt:lpstr>Презентация PowerPoint</vt:lpstr>
      <vt:lpstr>Группа «Корреспондент»</vt:lpstr>
      <vt:lpstr>Цели исследования</vt:lpstr>
      <vt:lpstr>Алгоритм работы</vt:lpstr>
      <vt:lpstr>Анкета</vt:lpstr>
      <vt:lpstr>Группа «Статистика»</vt:lpstr>
      <vt:lpstr>Цели исследования</vt:lpstr>
      <vt:lpstr>Алгоритм работы</vt:lpstr>
      <vt:lpstr>Знакомы ли вы  с образовательными сетями, созданными для учителей, учеников и их родителей?</vt:lpstr>
      <vt:lpstr>По классам</vt:lpstr>
      <vt:lpstr> Для общения в сети чаще всего я использую: </vt:lpstr>
      <vt:lpstr>Для поиска необходимой информации я использую: </vt:lpstr>
      <vt:lpstr>Группа «Мы в сети»</vt:lpstr>
      <vt:lpstr>Цели исследования</vt:lpstr>
      <vt:lpstr>Алгоритм работы</vt:lpstr>
      <vt:lpstr>Анкета «Мы в сети»</vt:lpstr>
      <vt:lpstr>Работая над проектом мы научились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в мире информации</dc:title>
  <dc:creator>Алексей</dc:creator>
  <cp:lastModifiedBy>Алексей</cp:lastModifiedBy>
  <cp:revision>33</cp:revision>
  <dcterms:created xsi:type="dcterms:W3CDTF">2011-01-03T11:37:02Z</dcterms:created>
  <dcterms:modified xsi:type="dcterms:W3CDTF">2011-02-10T18:22:21Z</dcterms:modified>
</cp:coreProperties>
</file>